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92" r:id="rId3"/>
    <p:sldId id="291" r:id="rId4"/>
    <p:sldId id="257" r:id="rId5"/>
    <p:sldId id="290" r:id="rId6"/>
    <p:sldId id="258" r:id="rId7"/>
    <p:sldId id="259" r:id="rId8"/>
    <p:sldId id="277" r:id="rId9"/>
    <p:sldId id="289" r:id="rId10"/>
    <p:sldId id="285" r:id="rId11"/>
    <p:sldId id="260" r:id="rId12"/>
    <p:sldId id="278" r:id="rId13"/>
    <p:sldId id="261" r:id="rId14"/>
    <p:sldId id="287" r:id="rId15"/>
    <p:sldId id="293" r:id="rId16"/>
    <p:sldId id="262" r:id="rId17"/>
    <p:sldId id="263" r:id="rId18"/>
    <p:sldId id="279" r:id="rId19"/>
    <p:sldId id="264" r:id="rId20"/>
    <p:sldId id="265" r:id="rId21"/>
    <p:sldId id="281" r:id="rId22"/>
    <p:sldId id="266" r:id="rId23"/>
    <p:sldId id="267" r:id="rId24"/>
    <p:sldId id="268" r:id="rId25"/>
    <p:sldId id="280" r:id="rId26"/>
    <p:sldId id="269" r:id="rId27"/>
    <p:sldId id="288" r:id="rId28"/>
    <p:sldId id="270" r:id="rId29"/>
    <p:sldId id="282" r:id="rId30"/>
    <p:sldId id="271" r:id="rId31"/>
    <p:sldId id="273" r:id="rId32"/>
    <p:sldId id="275" r:id="rId33"/>
    <p:sldId id="284" r:id="rId34"/>
    <p:sldId id="274" r:id="rId35"/>
    <p:sldId id="283" r:id="rId36"/>
    <p:sldId id="27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81" d="100"/>
          <a:sy n="81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3293-C09A-44C9-8246-F80D31B85AAA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D461E-01EC-4CDC-B0ED-20F10245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110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D461E-01EC-4CDC-B0ED-20F1024541F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91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D461E-01EC-4CDC-B0ED-20F1024541F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6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74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9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2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2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7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4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9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3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4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2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2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FFFF00"/>
            </a:gs>
            <a:gs pos="99000">
              <a:srgbClr val="00B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38DAF-C135-4BDD-A851-B13C4A977B7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E4BB6-C636-4C1C-9DD7-557A94A29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16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2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920880" cy="576064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lgerian" panose="04020705040A02060702" pitchFamily="82" charset="0"/>
              </a:rPr>
              <a:t/>
            </a:r>
            <a:br>
              <a:rPr lang="en-GB" dirty="0">
                <a:latin typeface="Algerian" panose="04020705040A02060702" pitchFamily="82" charset="0"/>
              </a:rPr>
            </a:br>
            <a:r>
              <a:rPr lang="en-GB" dirty="0" smtClean="0">
                <a:latin typeface="Algerian" panose="04020705040A02060702" pitchFamily="82" charset="0"/>
              </a:rPr>
              <a:t/>
            </a:r>
            <a:br>
              <a:rPr lang="en-GB" dirty="0" smtClean="0">
                <a:latin typeface="Algerian" panose="04020705040A02060702" pitchFamily="82" charset="0"/>
              </a:rPr>
            </a:br>
            <a:r>
              <a:rPr lang="en-GB" dirty="0" smtClean="0">
                <a:latin typeface="Algerian" panose="04020705040A02060702" pitchFamily="82" charset="0"/>
              </a:rPr>
              <a:t/>
            </a:r>
            <a:br>
              <a:rPr lang="en-GB" dirty="0" smtClean="0">
                <a:latin typeface="Algerian" panose="04020705040A02060702" pitchFamily="82" charset="0"/>
              </a:rPr>
            </a:br>
            <a:r>
              <a:rPr lang="en-GB" dirty="0">
                <a:latin typeface="Algerian" panose="04020705040A02060702" pitchFamily="82" charset="0"/>
              </a:rPr>
              <a:t/>
            </a:r>
            <a:br>
              <a:rPr lang="en-GB" dirty="0">
                <a:latin typeface="Algerian" panose="04020705040A02060702" pitchFamily="82" charset="0"/>
              </a:rPr>
            </a:br>
            <a:r>
              <a:rPr lang="en-GB" dirty="0" smtClean="0">
                <a:latin typeface="Algerian" panose="04020705040A02060702" pitchFamily="82" charset="0"/>
              </a:rPr>
              <a:t/>
            </a:r>
            <a:br>
              <a:rPr lang="en-GB" dirty="0" smtClean="0">
                <a:latin typeface="Algerian" panose="04020705040A02060702" pitchFamily="82" charset="0"/>
              </a:rPr>
            </a:br>
            <a:r>
              <a:rPr lang="en-GB" dirty="0" smtClean="0">
                <a:latin typeface="Algerian" panose="04020705040A02060702" pitchFamily="82" charset="0"/>
              </a:rPr>
              <a:t/>
            </a:r>
            <a:br>
              <a:rPr lang="en-GB" dirty="0" smtClean="0">
                <a:latin typeface="Algerian" panose="04020705040A02060702" pitchFamily="82" charset="0"/>
              </a:rPr>
            </a:br>
            <a:r>
              <a:rPr lang="en-GB" dirty="0" smtClean="0">
                <a:latin typeface="Algerian" panose="04020705040A02060702" pitchFamily="82" charset="0"/>
              </a:rPr>
              <a:t>Goodbye year 6</a:t>
            </a:r>
            <a:br>
              <a:rPr lang="en-GB" dirty="0" smtClean="0">
                <a:latin typeface="Algerian" panose="04020705040A02060702" pitchFamily="82" charset="0"/>
              </a:rPr>
            </a:br>
            <a:r>
              <a:rPr lang="en-GB" dirty="0" smtClean="0">
                <a:latin typeface="Algerian" panose="04020705040A02060702" pitchFamily="82" charset="0"/>
              </a:rPr>
              <a:t>keep reading!</a:t>
            </a:r>
            <a:br>
              <a:rPr lang="en-GB" dirty="0" smtClean="0">
                <a:latin typeface="Algerian" panose="04020705040A02060702" pitchFamily="82" charset="0"/>
              </a:rPr>
            </a:br>
            <a:r>
              <a:rPr lang="en-GB" dirty="0" smtClean="0">
                <a:latin typeface="Algerian" panose="04020705040A02060702" pitchFamily="82" charset="0"/>
              </a:rPr>
              <a:t>Love from </a:t>
            </a:r>
            <a:br>
              <a:rPr lang="en-GB" dirty="0" smtClean="0">
                <a:latin typeface="Algerian" panose="04020705040A02060702" pitchFamily="82" charset="0"/>
              </a:rPr>
            </a:br>
            <a:r>
              <a:rPr lang="en-GB" dirty="0" smtClean="0">
                <a:latin typeface="Algerian" panose="04020705040A02060702" pitchFamily="82" charset="0"/>
              </a:rPr>
              <a:t>crash</a:t>
            </a:r>
            <a:br>
              <a:rPr lang="en-GB" dirty="0" smtClean="0">
                <a:latin typeface="Algerian" panose="04020705040A02060702" pitchFamily="82" charset="0"/>
              </a:rPr>
            </a:b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5229200"/>
            <a:ext cx="6400800" cy="1104528"/>
          </a:xfrm>
        </p:spPr>
        <p:txBody>
          <a:bodyPr>
            <a:normAutofit/>
          </a:bodyPr>
          <a:lstStyle/>
          <a:p>
            <a:endParaRPr lang="en-GB" dirty="0" smtClean="0">
              <a:latin typeface="Algerian" panose="04020705040A02060702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058172" cy="248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04 You've Got a Friend in M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20688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5912">
            <a:off x="320479" y="550151"/>
            <a:ext cx="11906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46">
            <a:off x="7619073" y="324909"/>
            <a:ext cx="1180030" cy="199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562">
            <a:off x="7333935" y="2440271"/>
            <a:ext cx="1328952" cy="213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0251">
            <a:off x="586466" y="2434725"/>
            <a:ext cx="1336551" cy="203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543">
            <a:off x="829145" y="4661689"/>
            <a:ext cx="1263869" cy="19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135">
            <a:off x="7286689" y="4717618"/>
            <a:ext cx="1134516" cy="186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08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gaze\Pictures\Y6 RICHARDS 2019-2020\IMG_2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62" y="81396"/>
            <a:ext cx="4103921" cy="410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gaze\Pictures\Y6 RICHARDS 2019-2020\IMG_2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" y="146846"/>
            <a:ext cx="433833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gaze\Pictures\Y6 RICHARDS 2019-2020\IMG_2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2" y="3519447"/>
            <a:ext cx="4202532" cy="3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gaze\Pictures\Y6 RICHARDS 2019-2020\IMG_27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51029"/>
            <a:ext cx="3624711" cy="270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303761"/>
            <a:ext cx="194421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Reading trips!</a:t>
            </a:r>
            <a:endParaRPr lang="en-GB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gaze\Pictures\Y6 2020-21\IMG_1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188">
            <a:off x="300951" y="193332"/>
            <a:ext cx="3153775" cy="23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gaze\Pictures\Y6 2020-21\IMG_18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991">
            <a:off x="6234759" y="532283"/>
            <a:ext cx="2699792" cy="201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gaze\Pictures\Y6 2020-21\IMG_18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501" y="1024692"/>
            <a:ext cx="347066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gaze\Pictures\Y6 2020-21\IMG_18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15" y="4594378"/>
            <a:ext cx="2885480" cy="215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Igaze\Pictures\Y6 2020-21\IMG_18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7" y="4176924"/>
            <a:ext cx="3281085" cy="245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gaze\Pictures\Y6 RICHARDS 2019-2020\IMG_29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13" y="3766125"/>
            <a:ext cx="3044845" cy="227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7 You'll Be In My Heart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35896" y="199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Igaze\Pictures\Y6 2020-21\IMG_1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21" y="334113"/>
            <a:ext cx="3950752" cy="295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Igaze\Pictures\Y6 2020-21\IMG_1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4" y="332656"/>
            <a:ext cx="3731439" cy="278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Igaze\Pictures\Y6 2020-21\IMG_19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06" y="3517067"/>
            <a:ext cx="3985683" cy="297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Igaze\Pictures\Y6 2020-21\IMG_19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4" y="3643490"/>
            <a:ext cx="3816424" cy="28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146857">
            <a:off x="2904709" y="2961819"/>
            <a:ext cx="2304256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     Author visit:</a:t>
            </a:r>
          </a:p>
          <a:p>
            <a:r>
              <a:rPr lang="en-GB" dirty="0" smtClean="0">
                <a:latin typeface="Kristen ITC" panose="03050502040202030202" pitchFamily="66" charset="0"/>
              </a:rPr>
              <a:t>    Jennifer </a:t>
            </a:r>
            <a:r>
              <a:rPr lang="en-GB" dirty="0" err="1" smtClean="0">
                <a:latin typeface="Kristen ITC" panose="03050502040202030202" pitchFamily="66" charset="0"/>
              </a:rPr>
              <a:t>Killick</a:t>
            </a:r>
            <a:r>
              <a:rPr lang="en-GB" dirty="0" smtClean="0">
                <a:latin typeface="Kristen ITC" panose="03050502040202030202" pitchFamily="66" charset="0"/>
              </a:rPr>
              <a:t>    </a:t>
            </a:r>
            <a:endParaRPr lang="en-GB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7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gaze\Pictures\Y6 2020-21\IMG_1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4867"/>
            <a:ext cx="4032763" cy="301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gaze\Pictures\Y6 2020-21\IMG_2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70" y="323870"/>
            <a:ext cx="3868058" cy="288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gaze\Pictures\Y6 2020-21\IMG_2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53" y="3501008"/>
            <a:ext cx="3908381" cy="291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Igaze\Pictures\Y6 2020-21\IMG_21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2" y="3662848"/>
            <a:ext cx="4081683" cy="30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gaze\Pictures\Y6 2020-21\IMG_2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1674">
            <a:off x="375823" y="481252"/>
            <a:ext cx="45311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Igaze\Pictures\Y6 2020-21\IMG_2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28375"/>
            <a:ext cx="4876905" cy="364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gaze\Pictures\Y6 RICHARDS 2019-2020\IMG_21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706" y="290065"/>
            <a:ext cx="3486758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5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Igaze\Pictures\Y6 2020-21\IMG_5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96" y="260647"/>
            <a:ext cx="2664656" cy="35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Igaze\Pictures\Y6 RICHARDS 2019-2020\IMG_5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487174" cy="33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Igaze\Pictures\Y6 2020-21\IMG_48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34137"/>
            <a:ext cx="314096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gaze\Pictures\Y6 2020-21\IMG_29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80474"/>
            <a:ext cx="2287954" cy="306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gaze\Pictures\Y6 2020-21\IMG_2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2" y="332656"/>
            <a:ext cx="3146362" cy="303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gaze\Pictures\Y6 2020-21\IMG_2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01007"/>
            <a:ext cx="4536505" cy="324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Igaze\Pictures\Y6 2020-21\IMG_2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53" y="186224"/>
            <a:ext cx="2422871" cy="32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Igaze\Pictures\Y6 2020-21\IMG_2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2019"/>
            <a:ext cx="2561167" cy="307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Igaze\Pictures\Y6 2020-21\IMG_22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6685"/>
            <a:ext cx="2126035" cy="31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gaze\Pictures\Y6 2020-21\IMG_2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49" y="2955849"/>
            <a:ext cx="5004048" cy="37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gaze\Pictures\Y6 2020-21\IMG_2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99"/>
            <a:ext cx="5030828" cy="375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gaze\Pictures\Y6 2020-21\IMG_2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9655"/>
            <a:ext cx="356707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Igaze\Pictures\Y6 2020-21\IMG_2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7154"/>
            <a:ext cx="3265041" cy="24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8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gaze\Pictures\Y6 2020-21\IMG_2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290">
            <a:off x="578809" y="539348"/>
            <a:ext cx="4371420" cy="58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Igaze\Pictures\Y6 2020-21\IMG_2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0415">
            <a:off x="3691368" y="1859898"/>
            <a:ext cx="4966885" cy="37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8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gaze\Pictures\Y6 2020-21\IMG_2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6" y="219173"/>
            <a:ext cx="1912209" cy="256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Igaze\Pictures\Y6 2020-21\IMG_2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71" y="151369"/>
            <a:ext cx="2187799" cy="292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Igaze\Pictures\Y6 2020-21\IMG_22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16329"/>
            <a:ext cx="2720564" cy="364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Igaze\Pictures\Y6 2020-21\IMG_22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39964"/>
            <a:ext cx="5184576" cy="387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5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Igaze\Desktop\WORKING ON\CRASH RESOURCES COMPLETE\CRASH PHOTOS 2016-17\PHOTOS SEPT 16 - JULY 17\IMG_0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048">
            <a:off x="179512" y="216468"/>
            <a:ext cx="4427984" cy="33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gaze\Desktop\WORKING ON\CRASH RESOURCES COMPLETE\CRASH PHOTOS 2016-17\PHOTOS SEPT 16 - JULY 17\IMG_0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798">
            <a:off x="4788023" y="1951418"/>
            <a:ext cx="4167478" cy="311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gaze\Desktop\WORKING ON\CRASH RESOURCES COMPLETE\CRASH PHOTOS 2016-17\PHOTOS SEPT 16 - JULY 17\IMG_1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216">
            <a:off x="882332" y="3651669"/>
            <a:ext cx="3331401" cy="29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Igaze\Pictures\Y6 2020-21\IMG_2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274"/>
            <a:ext cx="8280920" cy="618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gaze\Pictures\Y6 2020-21\IMG_2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08890" cy="62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gaze\Pictures\Y6 2020-21\IMG_2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2" y="116632"/>
            <a:ext cx="4572000" cy="3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Igaze\Pictures\Y6 2020-21\IMG_2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00" y="3645024"/>
            <a:ext cx="4086708" cy="30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Igaze\Pictures\Y6 2020-21\IMG_23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34" y="332656"/>
            <a:ext cx="414551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Igaze\Pictures\Y6 2020-21\IMG_23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321" y="3645024"/>
            <a:ext cx="3975913" cy="296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4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gaze\Pictures\Y6 2020-21\IMG_2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97148" cy="29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Igaze\Pictures\Y6 2020-21\IMG_2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71" y="188640"/>
            <a:ext cx="3511519" cy="2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Igaze\Pictures\Y6 2020-21\IMG_23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" y="4342895"/>
            <a:ext cx="3059832" cy="22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Igaze\Pictures\Y6 2020-21\IMG_23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83" y="3416729"/>
            <a:ext cx="2769907" cy="206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Igaze\Pictures\Y6 2020-21\IMG_23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99" y="2132856"/>
            <a:ext cx="3275856" cy="244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Igaze\Pictures\Y6 2020-21\IMG_24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90184"/>
            <a:ext cx="2457410" cy="183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5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gaze\Pictures\Y6 2020-21\IMG_2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6"/>
            <a:ext cx="8280920" cy="618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6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gaze\Pictures\Y6 2020-21\IMG_2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136904" cy="60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4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gaze\Pictures\Y6 2020-21\IMG_2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9622"/>
            <a:ext cx="2781112" cy="207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Igaze\Pictures\Y6 2020-21\IMG_2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91098"/>
            <a:ext cx="3455963" cy="258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Igaze\Pictures\Y6 2020-21\IMG_2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23" y="4078387"/>
            <a:ext cx="353041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Igaze\Pictures\Y6 2020-21\IMG_24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5791"/>
            <a:ext cx="209756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Igaze\Pictures\Y6 2020-21\IMG_24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5575"/>
            <a:ext cx="5112147" cy="38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9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gaze\Pictures\Y6 RICHARDS 2019-2020\IMG_2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076056" cy="37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gaze\Pictures\Y6 RICHARDS 2019-2020\IMG_2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661">
            <a:off x="4877400" y="3428999"/>
            <a:ext cx="3737870" cy="279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Igaze\Pictures\Y6 2020-21\IMG_5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5" y="59090"/>
            <a:ext cx="4283968" cy="319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Igaze\Pictures\Y6 2020-21\IMG_5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2" y="3335362"/>
            <a:ext cx="4562441" cy="34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8979" y="59090"/>
            <a:ext cx="238953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       Author </a:t>
            </a:r>
          </a:p>
          <a:p>
            <a:r>
              <a:rPr lang="en-GB" dirty="0" smtClean="0">
                <a:latin typeface="Kristen ITC" panose="03050502040202030202" pitchFamily="66" charset="0"/>
              </a:rPr>
              <a:t>  Vashti Hardy</a:t>
            </a:r>
          </a:p>
          <a:p>
            <a:endParaRPr lang="en-GB" dirty="0">
              <a:latin typeface="Kristen ITC" panose="03050502040202030202" pitchFamily="66" charset="0"/>
            </a:endParaRPr>
          </a:p>
        </p:txBody>
      </p:sp>
      <p:pic>
        <p:nvPicPr>
          <p:cNvPr id="4098" name="Picture 2" descr="C:\Users\Igaze\Pictures\Y6 RICHARDS 2019-2020\IMG_5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24" y="259007"/>
            <a:ext cx="4016310" cy="29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gaze\Pictures\Y6 RICHARDS 2019-2020\IMG_5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93144"/>
            <a:ext cx="4139952" cy="30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gaze\Pictures\Y6 2020-21\IMG_5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8" y="199191"/>
            <a:ext cx="8554713" cy="63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2408" y="5907412"/>
            <a:ext cx="309634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Our Patron of Reading       </a:t>
            </a:r>
          </a:p>
          <a:p>
            <a:r>
              <a:rPr lang="en-GB" dirty="0" smtClean="0">
                <a:latin typeface="Kristen ITC" panose="03050502040202030202" pitchFamily="66" charset="0"/>
              </a:rPr>
              <a:t>       Stewart Foster</a:t>
            </a:r>
            <a:endParaRPr lang="en-GB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2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C:\Users\Igaze\Pictures\Y6 RICHARDS 2019-2020\IMG_0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515">
            <a:off x="319001" y="537928"/>
            <a:ext cx="4067944" cy="303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gaze\Pictures\Y6 RICHARDS 2019-2020\IMG_0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842">
            <a:off x="4630611" y="1186404"/>
            <a:ext cx="4283968" cy="319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Igaze\Pictures\Y6 RICHARDS 2019-2020\IMG_0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03013"/>
            <a:ext cx="4084081" cy="305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9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Igaze\Pictures\Y6 2020-21\IMG_5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475">
            <a:off x="5061533" y="237341"/>
            <a:ext cx="3545076" cy="264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Igaze\Pictures\Y6 2020-21\IMG_53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546">
            <a:off x="179512" y="3717032"/>
            <a:ext cx="3995936" cy="298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Igaze\Pictures\Y6 2020-21\IMG_5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166">
            <a:off x="5317583" y="3823602"/>
            <a:ext cx="3710573" cy="277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Igaze\Pictures\Y6 2020-21\IMG_13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498"/>
            <a:ext cx="3347864" cy="250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Igaze\Pictures\Y6 2020-21\IMG_1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74314"/>
            <a:ext cx="2768210" cy="20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gaze\Pictures\Y6 2020-21\IMG_54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347864" cy="250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Igaze\Pictures\Y6 2020-21\IMG_54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4427984" cy="33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Igaze\Pictures\Y6 2020-21\IMG_55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91652"/>
            <a:ext cx="2952328" cy="395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Igaze\Pictures\Y6 RICHARDS 2019-2020\IMG_0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127" y="3703176"/>
            <a:ext cx="4176464" cy="290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807661">
            <a:off x="2699792" y="1937886"/>
            <a:ext cx="201622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 Author visit:</a:t>
            </a:r>
          </a:p>
          <a:p>
            <a:r>
              <a:rPr lang="en-GB" dirty="0" smtClean="0">
                <a:latin typeface="Kristen ITC" panose="03050502040202030202" pitchFamily="66" charset="0"/>
              </a:rPr>
              <a:t> Louie </a:t>
            </a:r>
            <a:r>
              <a:rPr lang="en-GB" dirty="0" err="1" smtClean="0">
                <a:latin typeface="Kristen ITC" panose="03050502040202030202" pitchFamily="66" charset="0"/>
              </a:rPr>
              <a:t>Stowell</a:t>
            </a:r>
            <a:endParaRPr lang="en-GB" dirty="0">
              <a:latin typeface="Kristen ITC" panose="03050502040202030202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5676" y="6098026"/>
            <a:ext cx="1800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 Author Jen        Campbell</a:t>
            </a:r>
            <a:endParaRPr lang="en-GB" dirty="0">
              <a:latin typeface="Kristen ITC" panose="03050502040202030202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2200" y="6236525"/>
            <a:ext cx="25202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Author  book -post</a:t>
            </a:r>
            <a:endParaRPr lang="en-GB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Igaze\Pictures\Crash and Y5 from March 2020\IMG_7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7042"/>
            <a:ext cx="4410102" cy="32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Igaze\Pictures\Crash and Y5 from March 2020\IMG_7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39" y="3645024"/>
            <a:ext cx="4067944" cy="30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gaze\Pictures\Y6 RICHARDS 2019-2020\IMG_7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2914"/>
            <a:ext cx="3816424" cy="28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Igaze\Pictures\Y6 2020-21\IMG_14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022997" cy="300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615434">
            <a:off x="3032131" y="3299360"/>
            <a:ext cx="204599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   Author visit:</a:t>
            </a:r>
          </a:p>
          <a:p>
            <a:r>
              <a:rPr lang="en-GB" dirty="0" smtClean="0">
                <a:latin typeface="Kristen ITC" panose="03050502040202030202" pitchFamily="66" charset="0"/>
              </a:rPr>
              <a:t>    </a:t>
            </a:r>
            <a:r>
              <a:rPr lang="en-GB" dirty="0" err="1" smtClean="0">
                <a:latin typeface="Kristen ITC" panose="03050502040202030202" pitchFamily="66" charset="0"/>
              </a:rPr>
              <a:t>Maz</a:t>
            </a:r>
            <a:r>
              <a:rPr lang="en-GB" dirty="0" smtClean="0">
                <a:latin typeface="Kristen ITC" panose="03050502040202030202" pitchFamily="66" charset="0"/>
              </a:rPr>
              <a:t> Evans</a:t>
            </a:r>
            <a:endParaRPr lang="en-GB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9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Igaze\Pictures\Y6 2020-21\IMG_55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1307"/>
            <a:ext cx="3779912" cy="282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Igaze\Pictures\Y6 2020-21\IMG_5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542202" cy="339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gaze\Pictures\Y6 RICHARDS 2019-2020\IMG_08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41"/>
            <a:ext cx="3456384" cy="258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gaze\Pictures\Y6 RICHARDS 2019-2020\IMG_1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2883"/>
            <a:ext cx="3923928" cy="293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39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Igaze\Pictures\Y6 2020-21\IMG_6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9" y="332656"/>
            <a:ext cx="395270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Igaze\Pictures\Y6 2020-21\IMG_6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96" y="333654"/>
            <a:ext cx="448203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5268" y="332656"/>
            <a:ext cx="25922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Yvette Fielding visit</a:t>
            </a:r>
            <a:endParaRPr lang="en-GB" dirty="0">
              <a:latin typeface="Kristen ITC" panose="03050502040202030202" pitchFamily="66" charset="0"/>
            </a:endParaRPr>
          </a:p>
        </p:txBody>
      </p:sp>
      <p:pic>
        <p:nvPicPr>
          <p:cNvPr id="8" name="Picture 3" descr="C:\Users\Igaze\Pictures\Y6 2020-21\IMG_2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48" y="3659168"/>
            <a:ext cx="4032448" cy="301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Igaze\Pictures\Y6 2020-21\IMG_52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68" y="3608579"/>
            <a:ext cx="4167906" cy="311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75268" y="3626558"/>
            <a:ext cx="2771800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    </a:t>
            </a:r>
            <a:r>
              <a:rPr lang="en-GB" sz="1600" dirty="0" smtClean="0">
                <a:latin typeface="Kristen ITC" panose="03050502040202030202" pitchFamily="66" charset="0"/>
              </a:rPr>
              <a:t>Meeting authors </a:t>
            </a:r>
          </a:p>
          <a:p>
            <a:r>
              <a:rPr lang="en-GB" sz="1600" dirty="0" smtClean="0">
                <a:latin typeface="Kristen ITC" panose="03050502040202030202" pitchFamily="66" charset="0"/>
              </a:rPr>
              <a:t>    Daniel Henshaw </a:t>
            </a:r>
          </a:p>
          <a:p>
            <a:r>
              <a:rPr lang="en-GB" sz="1600" dirty="0" smtClean="0">
                <a:latin typeface="Kristen ITC" panose="03050502040202030202" pitchFamily="66" charset="0"/>
              </a:rPr>
              <a:t>               and </a:t>
            </a:r>
          </a:p>
          <a:p>
            <a:r>
              <a:rPr lang="en-GB" sz="1600" dirty="0" smtClean="0">
                <a:latin typeface="Kristen ITC" panose="03050502040202030202" pitchFamily="66" charset="0"/>
              </a:rPr>
              <a:t>    Lorraine Gregory</a:t>
            </a:r>
            <a:endParaRPr lang="en-GB" sz="16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gaze\Pictures\Y6 RICHARDS 2019-2020\IMG_7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36" y="104973"/>
            <a:ext cx="4421053" cy="33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gaze\Pictures\Y6 RICHARDS 2019-2020\IMG_7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31324"/>
            <a:ext cx="2308482" cy="309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gaze\Pictures\Y6 RICHARDS 2019-2020\IMG_7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83459"/>
            <a:ext cx="2230601" cy="29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gaze\Pictures\Crash and Y5 from March 2020\IMG_73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8" y="1124744"/>
            <a:ext cx="3026439" cy="405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411" y="104973"/>
            <a:ext cx="259228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winning Foundation Stage a whole new library!</a:t>
            </a:r>
            <a:endParaRPr lang="en-GB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Igaze\Pictures\Y6 2020-21\IMG_5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0" y="211268"/>
            <a:ext cx="8496944" cy="63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32040" y="5301208"/>
            <a:ext cx="37444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Algerian" panose="04020705040A02060702" pitchFamily="82" charset="0"/>
              </a:rPr>
              <a:t>   </a:t>
            </a:r>
            <a:r>
              <a:rPr lang="en-GB" sz="2800" dirty="0" smtClean="0">
                <a:latin typeface="Algerian" panose="04020705040A02060702" pitchFamily="82" charset="0"/>
              </a:rPr>
              <a:t>we </a:t>
            </a:r>
            <a:r>
              <a:rPr lang="en-GB" sz="2800" dirty="0">
                <a:latin typeface="Algerian" panose="04020705040A02060702" pitchFamily="82" charset="0"/>
              </a:rPr>
              <a:t>will miss </a:t>
            </a:r>
            <a:r>
              <a:rPr lang="en-GB" sz="2800" dirty="0" smtClean="0">
                <a:latin typeface="Algerian" panose="04020705040A02060702" pitchFamily="82" charset="0"/>
              </a:rPr>
              <a:t>you!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018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gaze\Pictures\Y6 2020-21\IMG_0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902">
            <a:off x="454404" y="388858"/>
            <a:ext cx="3957106" cy="29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gaze\Pictures\Y6 2020-21\IMG_0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51" y="2144529"/>
            <a:ext cx="2936840" cy="219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gaze\Pictures\Y6 2020-21\IMG_0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959">
            <a:off x="5545393" y="3941686"/>
            <a:ext cx="3482607" cy="26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gaze\Pictures\Y6 2020-21\IMG_08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681">
            <a:off x="380288" y="3964582"/>
            <a:ext cx="3478124" cy="25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gaze\Pictures\Y6 2020-21\IMG_08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42">
            <a:off x="5353236" y="270347"/>
            <a:ext cx="3573786" cy="266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0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gaze\Pictures\Y6 RICHARDS 2019-2020\IMG_0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37033"/>
            <a:ext cx="2685900" cy="35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gaze\Pictures\Y6 RICHARDS 2019-2020\IMG_0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15" y="620688"/>
            <a:ext cx="4292920" cy="574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gaze\Pictures\Y6 RICHARDS 2019-2020\IMG_05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5" y="116633"/>
            <a:ext cx="375988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6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gaze\Pictures\Y6 2020-21\IMG_0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538">
            <a:off x="326515" y="330499"/>
            <a:ext cx="3600400" cy="26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gaze\Pictures\Y6 2020-21\IMG_1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88" y="3250220"/>
            <a:ext cx="4641348" cy="346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gaze\Pictures\Y6 2020-21\IMG_1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026">
            <a:off x="4832463" y="538064"/>
            <a:ext cx="3943528" cy="29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5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gaze\Pictures\Y6 2020-21\IMG_1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6926">
            <a:off x="264235" y="170241"/>
            <a:ext cx="3186320" cy="237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gaze\Pictures\Y6 2020-21\IMG_1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48" y="1681049"/>
            <a:ext cx="3798034" cy="283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Igaze\Pictures\Y6 2020-21\IMG_1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064">
            <a:off x="5498809" y="4055044"/>
            <a:ext cx="3370916" cy="251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Igaze\Pictures\Y6 2020-21\IMG_1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33">
            <a:off x="265688" y="4187988"/>
            <a:ext cx="3273985" cy="24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Igaze\Pictures\Y6 2020-21\IMG_18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204">
            <a:off x="5838520" y="321632"/>
            <a:ext cx="3037335" cy="226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20545" y="5517232"/>
            <a:ext cx="206362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risten ITC" panose="03050502040202030202" pitchFamily="66" charset="0"/>
              </a:rPr>
              <a:t>World Book Day         Y4</a:t>
            </a:r>
            <a:endParaRPr lang="en-GB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0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Igaze\Pictures\Y6 2020-21\IMG_1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5" y="158538"/>
            <a:ext cx="3825595" cy="285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Igaze\Pictures\Y6 2020-21\IMG_1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3356992"/>
            <a:ext cx="3858135" cy="28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Igaze\Pictures\Y6 2020-21\IMG_18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34" y="212243"/>
            <a:ext cx="3818108" cy="28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gaze\Pictures\Y6 RICHARDS 2019-2020\IMG_1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37681"/>
            <a:ext cx="4686856" cy="35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Igaze\Pictures\Y6 RICHARDS 2019-2020\IMG_1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756">
            <a:off x="4027593" y="2880448"/>
            <a:ext cx="4596976" cy="343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gaze\Pictures\Y6 RICHARDS 2019-2020\IMG_1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7240">
            <a:off x="579654" y="553707"/>
            <a:ext cx="4164649" cy="311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2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78</Words>
  <Application>Microsoft Office PowerPoint</Application>
  <PresentationFormat>On-screen Show (4:3)</PresentationFormat>
  <Paragraphs>24</Paragraphs>
  <Slides>36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      Goodbye year 6 keep reading! Love from  crash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Igaze</dc:creator>
  <cp:lastModifiedBy>Igaze</cp:lastModifiedBy>
  <cp:revision>44</cp:revision>
  <dcterms:created xsi:type="dcterms:W3CDTF">2020-06-18T09:59:46Z</dcterms:created>
  <dcterms:modified xsi:type="dcterms:W3CDTF">2020-06-25T08:42:03Z</dcterms:modified>
</cp:coreProperties>
</file>