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0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02353"/>
      </p:ext>
    </p:extLst>
  </p:cSld>
  <p:clrMapOvr>
    <a:masterClrMapping/>
  </p:clrMapOvr>
  <p:transition advClick="0" advTm="2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75238"/>
      </p:ext>
    </p:extLst>
  </p:cSld>
  <p:clrMapOvr>
    <a:masterClrMapping/>
  </p:clrMapOvr>
  <p:transition advClick="0" advTm="2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87090"/>
      </p:ext>
    </p:extLst>
  </p:cSld>
  <p:clrMapOvr>
    <a:masterClrMapping/>
  </p:clrMapOvr>
  <p:transition advClick="0" advTm="2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81412"/>
      </p:ext>
    </p:extLst>
  </p:cSld>
  <p:clrMapOvr>
    <a:masterClrMapping/>
  </p:clrMapOvr>
  <p:transition advClick="0" advTm="2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53484"/>
      </p:ext>
    </p:extLst>
  </p:cSld>
  <p:clrMapOvr>
    <a:masterClrMapping/>
  </p:clrMapOvr>
  <p:transition advClick="0" advTm="2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945199"/>
      </p:ext>
    </p:extLst>
  </p:cSld>
  <p:clrMapOvr>
    <a:masterClrMapping/>
  </p:clrMapOvr>
  <p:transition advClick="0" advTm="2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469102"/>
      </p:ext>
    </p:extLst>
  </p:cSld>
  <p:clrMapOvr>
    <a:masterClrMapping/>
  </p:clrMapOvr>
  <p:transition advClick="0" advTm="2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52008"/>
      </p:ext>
    </p:extLst>
  </p:cSld>
  <p:clrMapOvr>
    <a:masterClrMapping/>
  </p:clrMapOvr>
  <p:transition advClick="0" advTm="2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15403"/>
      </p:ext>
    </p:extLst>
  </p:cSld>
  <p:clrMapOvr>
    <a:masterClrMapping/>
  </p:clrMapOvr>
  <p:transition advClick="0" advTm="2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482726"/>
      </p:ext>
    </p:extLst>
  </p:cSld>
  <p:clrMapOvr>
    <a:masterClrMapping/>
  </p:clrMapOvr>
  <p:transition advClick="0" advTm="2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74419"/>
      </p:ext>
    </p:extLst>
  </p:cSld>
  <p:clrMapOvr>
    <a:masterClrMapping/>
  </p:clrMapOvr>
  <p:transition advClick="0" advTm="2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00B050"/>
            </a:gs>
            <a:gs pos="50000">
              <a:srgbClr val="92D050"/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F1D32-FF1D-428A-99D6-AFB5F683E859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30EF-856A-46FA-92B2-B9E6B905C5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18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gaze\Pictures\YEAR 5 CRONE 2019-2020\IMG_7257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" y="116632"/>
            <a:ext cx="4494424" cy="33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aze\Pictures\YEAR 5 CRONE 2019-2020\IMG_7258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683742" cy="27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aze\Pictures\YEAR 5 CRONE 2019-2020\IMG_7259 -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7" y="3636307"/>
            <a:ext cx="4244042" cy="31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aze\Pictures\YEAR 5 CRONE 2019-2020\IMG_7260 -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156101"/>
            <a:ext cx="2726339" cy="36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Hawaiian Roller Coaster Rid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048" y="6196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89528"/>
      </p:ext>
    </p:extLst>
  </p:cSld>
  <p:clrMapOvr>
    <a:masterClrMapping/>
  </p:clrMapOvr>
  <p:transition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gaze\Pictures\YEAR 5 CRONE 2019-2020\IMG_5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3" y="135995"/>
            <a:ext cx="3666927" cy="27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gaze\Pictures\YEAR 5 CRONE 2019-2020\IMG_5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86" y="239468"/>
            <a:ext cx="3528392" cy="26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gaze\Pictures\YEAR 5 CRONE 2019-2020\IMG_5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3" y="4018264"/>
            <a:ext cx="3738935" cy="27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Igaze\Pictures\YEAR 5 CRONE 2019-2020\IMG_5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54518"/>
            <a:ext cx="3707904" cy="276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gaze\Pictures\YEAR 5 CRONE 2019-2020\IMG_58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2729931" cy="20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32033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gaze\Pictures\YEAR 5 CRONE 2019-2020\IMG_6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62018"/>
            <a:ext cx="4636674" cy="34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Igaze\Pictures\YEAR 5 CRONE 2019-2020\IMG_6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9" y="268308"/>
            <a:ext cx="3929485" cy="293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Igaze\Pictures\YEAR 5 CRONE 2019-2020\IMG_59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19" y="245187"/>
            <a:ext cx="3960440" cy="29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84157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gaze\Pictures\YEAR 5 CRONE 2019-2020\IMG_5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4145"/>
            <a:ext cx="4499992" cy="33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gaze\Pictures\YEAR 5 CRONE 2019-2020\IMG_5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4551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gaze\Pictures\YEAR 5 CRONE 2019-2020\IMG_5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74" y="3495250"/>
            <a:ext cx="4289534" cy="32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Igaze\Pictures\YEAR 5 CRONE 2019-2020\IMG_5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0" y="3731615"/>
            <a:ext cx="3656621" cy="27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55452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gaze\Pictures\YEAR 5 CRONE 2019-2020\IMG_5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67944" cy="30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Igaze\Pictures\YEAR 5 CRONE 2019-2020\IMG_5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211960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gaze\Pictures\YEAR 5 CRONE 2019-2020\IMG_5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7279"/>
            <a:ext cx="4290725" cy="32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Igaze\Pictures\YEAR 5 CRONE 2019-2020\IMG_58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24" y="3464950"/>
            <a:ext cx="4186736" cy="31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44609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Igaze\Pictures\YEAR 5 CRONE 2019-2020\IMG_7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224643"/>
            <a:ext cx="4427984" cy="33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gaze\Pictures\YEAR 5 CRONE 2019-2020\IMG_7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139952" cy="30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Igaze\Pictures\YEAR 5 CRONE 2019-2020\IMG_7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8" y="3653691"/>
            <a:ext cx="3923928" cy="293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gaze\Pictures\YEAR 5 CRONE 2019-2020\IMG_70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5" y="224643"/>
            <a:ext cx="4138761" cy="30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63333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gaze\Pictures\YEAR 5 CRONE 2019-2020\IMG_7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39952" cy="30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gaze\Pictures\YEAR 5 CRONE 2019-2020\IMG_7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315"/>
            <a:ext cx="3487216" cy="3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gaze\Pictures\YEAR 5 CRONE 2019-2020\IMG_7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4" y="3321433"/>
            <a:ext cx="35010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Igaze\Pictures\YEAR 5 CRONE 2019-2020\IMG_7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47" y="3763326"/>
            <a:ext cx="4089963" cy="30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7909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gaze\Pictures\YEAR 5 CRONE 2019-2020\IMG_7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11519" cy="2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Igaze\Pictures\YEAR 5 CRONE 2019-2020\IMG_7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6556"/>
            <a:ext cx="3851920" cy="2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Igaze\Pictures\YEAR 5 CRONE 2019-2020\IMG_7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3212976"/>
            <a:ext cx="4089963" cy="30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gaze\Pictures\YEAR 5 CRONE 2019-2020\IMG_7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40505"/>
            <a:ext cx="4139952" cy="30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14544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gaze\Pictures\YEAR 5 CRONE 2019-2020\IMG_7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996"/>
            <a:ext cx="3923928" cy="293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gaze\Pictures\YEAR 5 CRONE 2019-2020\IMG_7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3887416" cy="29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gaze\Pictures\YEAR 5 CRONE 2019-2020\IMG_7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" y="3212976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Igaze\Pictures\YEAR 5 CRONE 2019-2020\IMG_7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1"/>
            <a:ext cx="4186370" cy="31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90162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gaze\Pictures\YEAR 5 CRONE 2019-2020\IMG_7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83968" cy="31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Igaze\Pictures\YEAR 5 CRONE 2019-2020\IMG_7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125"/>
            <a:ext cx="4041164" cy="30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Igaze\Pictures\YEAR 5 CRONE 2019-2020\IMG_7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7189"/>
            <a:ext cx="2345142" cy="313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Igaze\Pictures\YEAR 5 CRONE 2019-2020\IMG_7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22886"/>
            <a:ext cx="4248472" cy="31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2174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gaze\Pictures\YEAR 5 CRONE 2019-2020\IMG_7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55976" cy="32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gaze\Pictures\YEAR 5 CRONE 2019-2020\IMG_7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4590"/>
            <a:ext cx="3897148" cy="2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gaze\Pictures\YEAR 5 CRONE 2019-2020\IMG_7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6" y="3645024"/>
            <a:ext cx="3897148" cy="2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Igaze\Pictures\YEAR 5 CRONE 2019-2020\IMG_7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00168"/>
            <a:ext cx="256116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29013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Igaze\Pictures\CRASH 2019 -2020\IMG_7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34"/>
            <a:ext cx="4716016" cy="35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Igaze\Pictures\CRASH 2019 -2020\IMG_7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851920" cy="2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Igaze\Pictures\CRASH 2019 -2020\IMG_7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367" y="3223528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Igaze\Pictures\CRASH 2019 -2020\IMG_72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98" y="260648"/>
            <a:ext cx="3512749" cy="26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756777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Igaze\Pictures\YEAR 5 CRONE 2019-2020\IMG_7242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7" y="3533617"/>
            <a:ext cx="3993556" cy="298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Igaze\Pictures\YEAR 5 CRONE 2019-2020\IMG_7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30" y="3461610"/>
            <a:ext cx="4186370" cy="31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gaze\Pictures\YEAR 5 CRONE 2019-2020\IMG_7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559"/>
            <a:ext cx="4174390" cy="311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gaze\Pictures\YEAR 5 CRONE 2019-2020\IMG_7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810"/>
            <a:ext cx="4245013" cy="31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21230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gaze\Pictures\YEAR 5 CRONE 2019-2020\IMG_7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2" y="406717"/>
            <a:ext cx="1985102" cy="26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gaze\Pictures\YEAR 5 CRONE 2019-2020\IMG_7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6190"/>
            <a:ext cx="2314531" cy="30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Igaze\Pictures\YEAR 5 CRONE 2019-2020\IMG_7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44"/>
            <a:ext cx="2670508" cy="35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Igaze\Pictures\YEAR 5 CRONE 2019-2020\IMG_7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8" y="3251929"/>
            <a:ext cx="256116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Igaze\Pictures\YEAR 5 CRONE 2019-2020\IMG_71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80176"/>
            <a:ext cx="2307808" cy="30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Igaze\Pictures\YEAR 5 CRONE 2019-2020\IMG_71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56" y="3683978"/>
            <a:ext cx="223846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82547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gaze\Pictures\YEAR 5 CRONE 2019-2020\IMG_7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1" y="400666"/>
            <a:ext cx="395270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Igaze\Pictures\YEAR 5 CRONE 2019-2020\IMG_7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14" y="169386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Igaze\Pictures\YEAR 5 CRONE 2019-2020\IMG_7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" y="3603529"/>
            <a:ext cx="4067944" cy="30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gaze\Pictures\YEAR 5 CRONE 2019-2020\IMG_7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96" y="3760880"/>
            <a:ext cx="3742036" cy="27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60862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gaze\Pictures\YEAR 5 CRONE 2019-2020\IMG_7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4" y="238508"/>
            <a:ext cx="4282778" cy="31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Igaze\Pictures\YEAR 5 CRONE 2019-2020\IMG_7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630"/>
            <a:ext cx="3995936" cy="298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Igaze\Pictures\YEAR 5 CRONE 2019-2020\IMG_7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6" y="3647696"/>
            <a:ext cx="4006026" cy="299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Igaze\Pictures\YEAR 5 CRONE 2019-2020\IMG_7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645943" cy="35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Igaze\Pictures\YEAR 5 CRONE 2019-2020\IMG_71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45" y="1810337"/>
            <a:ext cx="2817099" cy="210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78720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Igaze\Pictures\YEAR 5 CRONE 2019-2020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39" y="1124173"/>
            <a:ext cx="3275332" cy="43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Igaze\Pictures\YEAR 5 CRONE 2019-2020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" y="3484677"/>
            <a:ext cx="2408049" cy="32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gaze\Pictures\YEAR 5 CRONE 2019-2020\IMG_7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11" y="187860"/>
            <a:ext cx="4191274" cy="3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gaze\Pictures\YEAR 5 CRONE 2019-2020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28719"/>
            <a:ext cx="2342331" cy="31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691055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Igaze\Pictures\YEAR 5 CRONE 2019-2020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77" y="1011596"/>
            <a:ext cx="320305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Igaze\Pictures\YEAR 5 CRONE 2019-2020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68" y="118606"/>
            <a:ext cx="2267780" cy="303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Igaze\Pictures\YEAR 5 CRONE 2019-2020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666715" cy="357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Igaze\Pictures\YEAR 5 CRONE 2019-2020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68" y="3359784"/>
            <a:ext cx="2521964" cy="338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1602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gaze\Pictures\YEAR 5 CRONE 2019-2020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504"/>
            <a:ext cx="4475486" cy="33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Igaze\Pictures\YEAR 5 CRONE 2019-2020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3261"/>
            <a:ext cx="3923928" cy="29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Igaze\Pictures\YEAR 5 CRONE 2019-2020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9" y="3672463"/>
            <a:ext cx="3963957" cy="29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Igaze\Pictures\YEAR 5 CRONE 2019-2020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87" y="3480074"/>
            <a:ext cx="4221818" cy="31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129990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Igaze\Pictures\YEAR 5 CRONE 2019-2020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03379" cy="276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Igaze\Pictures\YEAR 5 CRONE 2019-2020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380481" cy="326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Igaze\Pictures\YEAR 5 CRONE 2019-2020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1" y="3669123"/>
            <a:ext cx="3828923" cy="28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Igaze\Pictures\YEAR 5 CRONE 2019-2020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18" y="3573704"/>
            <a:ext cx="2424735" cy="324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35499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Igaze\Pictures\YEAR 5 CRONE 2019-2020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6" y="182288"/>
            <a:ext cx="4003413" cy="29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Igaze\Pictures\YEAR 5 CRONE 2019-2020\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02" y="260648"/>
            <a:ext cx="4067944" cy="30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Igaze\Pictures\YEAR 5 CRONE 2019-2020\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" y="3295715"/>
            <a:ext cx="4371867" cy="32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Igaze\Pictures\YEAR 5 CRONE 2019-2020\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39952" cy="30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46996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Igaze\Pictures\YEAR 5 CRONE 2019-2020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9984"/>
            <a:ext cx="4678660" cy="35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Igaze\Pictures\YEAR 5 CRONE 2019-2020\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2697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Igaze\Pictures\YEAR 5 CRONE 2019-2020\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5" y="3789039"/>
            <a:ext cx="2232248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Igaze\Pictures\YEAR 5 CRONE 2019-2020\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50" y="3680048"/>
            <a:ext cx="2332461" cy="31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1836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gaze\Pictures\CRASH 2019 -2020\IMG_7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3" y="161147"/>
            <a:ext cx="3218253" cy="24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Igaze\Pictures\CRASH 2019 -2020\IMG_7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3147"/>
            <a:ext cx="2740086" cy="204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Igaze\Pictures\CRASH 2019 -2020\IMG_7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3" y="4265795"/>
            <a:ext cx="3382284" cy="252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Igaze\Pictures\CRASH 2019 -2020\IMG_7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9602"/>
            <a:ext cx="3965777" cy="296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Igaze\Pictures\CRASH 2019 -2020\IMG_72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74" y="3295854"/>
            <a:ext cx="4435529" cy="331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02520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gaze\Pictures\YEAR 5 CRONE 2019-2020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640"/>
            <a:ext cx="2503295" cy="33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Igaze\Pictures\YEAR 5 CRONE 2019-2020\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30" y="170311"/>
            <a:ext cx="4286318" cy="31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Igaze\Pictures\YEAR 5 CRONE 2019-2020\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98" y="3368306"/>
            <a:ext cx="2558356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Igaze\Pictures\YEAR 5 CRONE 2019-2020\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54" y="3601065"/>
            <a:ext cx="4283968" cy="31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96687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Igaze\Pictures\YEAR 5 CRONE 2019-2020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" y="116632"/>
            <a:ext cx="4414846" cy="329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Igaze\Pictures\YEAR 5 CRONE 2019-2020\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3" y="3477257"/>
            <a:ext cx="2486347" cy="333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Igaze\Pictures\YEAR 5 CRONE 2019-2020\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9180"/>
            <a:ext cx="4139952" cy="30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Igaze\Pictures\YEAR 5 CRONE 2019-2020\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54" y="3789040"/>
            <a:ext cx="202110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Igaze\Pictures\YEAR 5 CRONE 2019-2020\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24" y="3357071"/>
            <a:ext cx="2572143" cy="344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90372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Igaze\Pictures\YEAR 5 CRONE 2019-2020\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126"/>
            <a:ext cx="2397181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Igaze\Pictures\YEAR 5 CRONE 2019-2020\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35" y="110879"/>
            <a:ext cx="4427984" cy="33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Igaze\Pictures\YEAR 5 CRONE 2019-2020\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6" y="3519692"/>
            <a:ext cx="4446240" cy="33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Igaze\Pictures\YEAR 5 CRONE 2019-2020\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666403"/>
            <a:ext cx="4120590" cy="3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48241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Igaze\Pictures\YEAR 5 CRONE 2019-2020\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2" y="84881"/>
            <a:ext cx="3960440" cy="29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Igaze\Pictures\YEAR 5 CRONE 2019-2020\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9338"/>
            <a:ext cx="4331881" cy="32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Igaze\Pictures\YEAR 5 CRONE 2019-2020\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39"/>
            <a:ext cx="3965386" cy="29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Igaze\Pictures\YEAR 5 CRONE 2019-2020\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53" y="3356992"/>
            <a:ext cx="4053559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2764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gaze\Pictures\YEAR 5 CRONE 2019-2020\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907"/>
            <a:ext cx="2664296" cy="35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Igaze\Pictures\YEAR 5 CRONE 2019-2020\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554"/>
            <a:ext cx="4765026" cy="35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Igaze\Pictures\YEAR 5 CRONE 2019-2020\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3" y="3705887"/>
            <a:ext cx="4139952" cy="30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Igaze\Pictures\YEAR 5 CRONE 2019-2020\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76652"/>
            <a:ext cx="4089433" cy="30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92845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Igaze\Pictures\YEAR 5 CRONE 2019-2020\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405356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Igaze\Pictures\YEAR 5 CRONE 2019-2020\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1" y="3429000"/>
            <a:ext cx="4043293" cy="30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Igaze\Pictures\YEAR 5 CRONE 2019-2020\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34389"/>
            <a:ext cx="4068960" cy="30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Igaze\Pictures\YEAR 5 CRONE 2019-2020\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80" y="3212976"/>
            <a:ext cx="4411346" cy="329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5567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gaze\Pictures\YEAR 5 CRONE 2019-2020\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5977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Igaze\Pictures\YEAR 5 CRONE 2019-2020\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33" y="310788"/>
            <a:ext cx="3043003" cy="407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Igaze\Pictures\YEAR 5 CRONE 2019-2020\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3912298" cy="291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40143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:\Users\Igaze\Pictures\YEAR 5 CRONE 2019-2020\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564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C:\Users\Igaze\Pictures\YEAR 5 CRONE 2019-2020\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0" y="3235812"/>
            <a:ext cx="2521788" cy="337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C:\Users\Igaze\Pictures\YEAR 5 CRONE 2019-2020\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8262"/>
            <a:ext cx="3908791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gaze\Pictures\YEAR 5 CRONE 2019-2020\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377037"/>
            <a:ext cx="2384427" cy="31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gaze\Pictures\YEAR 5 CRONE 2019-2020\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86641"/>
            <a:ext cx="2595162" cy="3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339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Igaze\Pictures\CRASH 2019 -2020\IMG_7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229"/>
            <a:ext cx="4122968" cy="3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Igaze\Pictures\CRASH 2019 -2020\IMG_7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64"/>
            <a:ext cx="2417150" cy="323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Igaze\Pictures\CRASH 2019 -2020\IMG_7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21879"/>
            <a:ext cx="2273134" cy="30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:\Users\Igaze\Pictures\AUTHOR PHOTOS and book events\AUTHOR PICS 2020\IMG_59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6562"/>
            <a:ext cx="4413947" cy="32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C:\Users\Igaze\Pictures\AUTHOR PHOTOS and book events\AUTHOR PICS 2020\IMG_59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74" y="3933489"/>
            <a:ext cx="3635896" cy="27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7840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Igaze\Pictures\AUTHOR PHOTOS and book events\AUTHOR PICS 2020\IMG_5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3618145" cy="270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Igaze\Pictures\AUTHOR PHOTOS and book events\AUTHOR PICS 2020\IMG_5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80" y="206863"/>
            <a:ext cx="3690156" cy="275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gaze\Pictures\CRASH 2019 -2020\IMG_7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3" y="3140968"/>
            <a:ext cx="4355976" cy="32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gaze\Pictures\CRASH 2019 -2020\IMG_7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50" y="3238454"/>
            <a:ext cx="4225458" cy="31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21816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C:\Users\Igaze\Pictures\YEAR 5 CRONE 2019-2020\IMG_7261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7950"/>
            <a:ext cx="263540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gaze\Pictures\CRASH 2019 -2020\IMG_5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5"/>
            <a:ext cx="3799453" cy="28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Igaze\Pictures\CRASH 2019 -2020\IMG_59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51460"/>
            <a:ext cx="4176464" cy="31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gaze\Pictures\YEAR 5 CRONE 2019-2020\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1769"/>
            <a:ext cx="4265443" cy="31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30064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gaze\Pictures\CRASH 2019 -2020\IMG_5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" y="116632"/>
            <a:ext cx="3123278" cy="23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Igaze\Pictures\CRASH 2019 -2020\IMG_5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13" y="1988840"/>
            <a:ext cx="3131840" cy="23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Igaze\Pictures\CRASH 2019 -2020\IMG_7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8562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Users\Igaze\Pictures\CRASH 2019 -2020\IMG_7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25" y="3789040"/>
            <a:ext cx="3993556" cy="298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:\Users\Igaze\Pictures\CRASH 2019 -2020\IMG_70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" y="3841934"/>
            <a:ext cx="3851920" cy="287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81259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gaze\Pictures\YEAR 5 CRONE 2019-2020\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5" y="188640"/>
            <a:ext cx="8748464" cy="65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414005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gaze\Pictures\YEAR 5 CRONE 2019-2020\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0" y="116632"/>
            <a:ext cx="2558356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gaze\Pictures\YEAR 5 CRONE 2019-2020\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82383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gaze\Pictures\YEAR 5 CRONE 2019-2020\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634176"/>
            <a:ext cx="4200486" cy="31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gaze\Pictures\YEAR 5 CRONE 2019-2020\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2380"/>
            <a:ext cx="4186409" cy="312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Igaze\Pictures\YEAR 5 CRONE 2019-2020\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75" y="352908"/>
            <a:ext cx="2363887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81247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gaze\Pictures\YEAR 5 CRONE 2019-2020\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6053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gaze\Pictures\YEAR 5 CRONE 2019-2020\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3008"/>
            <a:ext cx="4185946" cy="31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gaze\Pictures\YEAR 5 CRONE 2019-2020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753"/>
            <a:ext cx="4185946" cy="31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gaze\Pictures\YEAR 5 CRONE 2019-2020\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78" y="3529760"/>
            <a:ext cx="4217776" cy="314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74452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gaze\Pictures\YEAR 5 CRONE 2019-2020\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18" y="122566"/>
            <a:ext cx="3606866" cy="26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gaze\Pictures\YEAR 5 CRONE 2019-2020\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45962"/>
            <a:ext cx="266580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gaze\Pictures\YEAR 5 CRONE 2019-2020\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702371" cy="36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gaze\Pictures\YEAR 5 CRONE 2019-2020\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61" y="2877441"/>
            <a:ext cx="288070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27008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On-screen Show (4:3)</PresentationFormat>
  <Paragraphs>0</Paragraphs>
  <Slides>39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Igaze</dc:creator>
  <cp:lastModifiedBy>Igaze</cp:lastModifiedBy>
  <cp:revision>14</cp:revision>
  <dcterms:created xsi:type="dcterms:W3CDTF">2020-07-13T19:04:11Z</dcterms:created>
  <dcterms:modified xsi:type="dcterms:W3CDTF">2020-07-15T06:52:46Z</dcterms:modified>
</cp:coreProperties>
</file>